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5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0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3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6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3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7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3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8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33B8-13BA-46D7-8887-611C9FE35CE3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263A-E83B-4C70-9356-99C9D5846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2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 Outdoor </a:t>
            </a:r>
            <a:r>
              <a:rPr lang="en-US" b="1" i="1" u="sng" dirty="0" smtClean="0"/>
              <a:t>Education</a:t>
            </a:r>
            <a:br>
              <a:rPr lang="en-US" b="1" i="1" u="sng" dirty="0" smtClean="0"/>
            </a:br>
            <a:r>
              <a:rPr lang="en-US" b="1" i="1" u="sng" dirty="0" smtClean="0"/>
              <a:t>Coach Willmann</a:t>
            </a:r>
            <a:br>
              <a:rPr lang="en-US" b="1" i="1" u="sng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5400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86" y="42181"/>
            <a:ext cx="3146571" cy="2618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72" y="271463"/>
            <a:ext cx="2826328" cy="211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2" y="2706544"/>
            <a:ext cx="2799376" cy="373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42" y="2498076"/>
            <a:ext cx="3112077" cy="3940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88" y="2741180"/>
            <a:ext cx="2747421" cy="3663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09" y="2706544"/>
            <a:ext cx="3233033" cy="37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Garamond" panose="02020404030301010803" pitchFamily="18" charset="0"/>
              </a:rPr>
              <a:t>Hunter Education</a:t>
            </a:r>
            <a:endParaRPr lang="en-US" sz="6600" b="1" dirty="0"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" y="1410567"/>
            <a:ext cx="3168362" cy="22634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90" y="1410567"/>
            <a:ext cx="4985298" cy="2718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4" y="1410567"/>
            <a:ext cx="3798916" cy="3208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" y="3673980"/>
            <a:ext cx="3168362" cy="3031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89" y="4128655"/>
            <a:ext cx="4985299" cy="268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74" y="2362671"/>
            <a:ext cx="4597399" cy="3053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293413"/>
            <a:ext cx="4752110" cy="2599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Hunter Education Overview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and regulations- Outdoor Annual</a:t>
            </a:r>
          </a:p>
          <a:p>
            <a:r>
              <a:rPr lang="en-US" dirty="0" smtClean="0"/>
              <a:t>Hunting Ethics</a:t>
            </a:r>
          </a:p>
          <a:p>
            <a:r>
              <a:rPr lang="en-US" dirty="0" smtClean="0"/>
              <a:t>Gun Safety</a:t>
            </a:r>
          </a:p>
          <a:p>
            <a:pPr lvl="1"/>
            <a:r>
              <a:rPr lang="en-US" dirty="0" smtClean="0"/>
              <a:t>Carry position</a:t>
            </a:r>
          </a:p>
          <a:p>
            <a:pPr lvl="1"/>
            <a:r>
              <a:rPr lang="en-US" dirty="0" smtClean="0"/>
              <a:t>Crossing fence lines</a:t>
            </a:r>
          </a:p>
          <a:p>
            <a:pPr lvl="1"/>
            <a:r>
              <a:rPr lang="en-US" dirty="0" smtClean="0"/>
              <a:t>Wing shooting</a:t>
            </a:r>
          </a:p>
          <a:p>
            <a:pPr lvl="1"/>
            <a:r>
              <a:rPr lang="en-US" dirty="0" smtClean="0"/>
              <a:t>Gun cleaning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22" y="1496724"/>
            <a:ext cx="5909964" cy="5540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NASP Archery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Teaches the rules of competitive archery shooting according to the National Archery in Schools Program.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900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83695"/>
            <a:ext cx="5297421" cy="35801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96" y="0"/>
            <a:ext cx="6264576" cy="2862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93" y="3227388"/>
            <a:ext cx="6611607" cy="3630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43234"/>
            <a:ext cx="4868186" cy="29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058400" cy="4617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Boater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Teaches rules and regulations of boating (including jet skis)</a:t>
            </a:r>
          </a:p>
          <a:p>
            <a:r>
              <a:rPr lang="en-US" dirty="0" smtClean="0"/>
              <a:t>Boating navigation</a:t>
            </a:r>
          </a:p>
          <a:p>
            <a:r>
              <a:rPr lang="en-US" dirty="0" smtClean="0"/>
              <a:t>Boat anatomy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09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6"/>
            <a:ext cx="5702265" cy="32312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65" y="75045"/>
            <a:ext cx="6101808" cy="3798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" y="3148189"/>
            <a:ext cx="5541818" cy="3709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82" y="3357996"/>
            <a:ext cx="6198791" cy="34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40" y="125210"/>
            <a:ext cx="3992760" cy="276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63" y="3171176"/>
            <a:ext cx="3542146" cy="3286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Angling Education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Teaches the different type of fishing reels and poles</a:t>
            </a:r>
          </a:p>
          <a:p>
            <a:r>
              <a:rPr lang="en-US" dirty="0" smtClean="0"/>
              <a:t>Teaches the different fresh and salt water fish species</a:t>
            </a:r>
          </a:p>
          <a:p>
            <a:r>
              <a:rPr lang="en-US" dirty="0" smtClean="0"/>
              <a:t>Teaches how to find the regulations for fish on specific bodies of water.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629818"/>
            <a:ext cx="3179618" cy="3179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3381845"/>
            <a:ext cx="3608771" cy="286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0690" cy="36714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89" y="-58017"/>
            <a:ext cx="6981311" cy="3787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70" y="3480222"/>
            <a:ext cx="6222222" cy="3377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30" y="3710238"/>
            <a:ext cx="6614362" cy="31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96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Outdoor Education Coach Willmann </vt:lpstr>
      <vt:lpstr>Hunter Education</vt:lpstr>
      <vt:lpstr>Hunter Education Overview    </vt:lpstr>
      <vt:lpstr>NASP Archery Program</vt:lpstr>
      <vt:lpstr>PowerPoint Presentation</vt:lpstr>
      <vt:lpstr>Boater Education</vt:lpstr>
      <vt:lpstr>PowerPoint Presentation</vt:lpstr>
      <vt:lpstr>Angling Education   </vt:lpstr>
      <vt:lpstr>PowerPoint Presentation</vt:lpstr>
    </vt:vector>
  </TitlesOfParts>
  <Company>Grapevine-Colleyville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Education Coach Willmann </dc:title>
  <dc:creator>Ted Willmann</dc:creator>
  <cp:lastModifiedBy>Ted Willmann</cp:lastModifiedBy>
  <cp:revision>11</cp:revision>
  <dcterms:created xsi:type="dcterms:W3CDTF">2014-12-27T20:29:55Z</dcterms:created>
  <dcterms:modified xsi:type="dcterms:W3CDTF">2015-01-07T18:53:14Z</dcterms:modified>
</cp:coreProperties>
</file>